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61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1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31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35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09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66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08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34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8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15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D69D-E4AE-48BB-9247-37F1A5529908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2140-70DD-48E2-A9E2-C3CADA824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7356" y="776104"/>
            <a:ext cx="6563288" cy="671072"/>
          </a:xfrm>
        </p:spPr>
        <p:txBody>
          <a:bodyPr>
            <a:noAutofit/>
          </a:bodyPr>
          <a:lstStyle/>
          <a:p>
            <a:r>
              <a:rPr kumimoji="1" lang="ja-JP" altLang="en-US" sz="1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三笠艦記念</a:t>
            </a:r>
            <a:br>
              <a:rPr kumimoji="1" lang="en-US" altLang="ja-JP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2200" b="1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第１５回ｽﾎﾟｰﾂひのまるｷｯｽﾞ関東小学生柔道大会</a:t>
            </a:r>
          </a:p>
        </p:txBody>
      </p:sp>
      <p:sp>
        <p:nvSpPr>
          <p:cNvPr id="16" name="サブタイトル 2"/>
          <p:cNvSpPr>
            <a:spLocks noGrp="1"/>
          </p:cNvSpPr>
          <p:nvPr/>
        </p:nvSpPr>
        <p:spPr>
          <a:xfrm>
            <a:off x="185606" y="1518460"/>
            <a:ext cx="6613743" cy="986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/>
              <a:t>　今年も関東小学生柔道大会に協賛しました。</a:t>
            </a:r>
            <a:r>
              <a:rPr kumimoji="1" lang="en-US" altLang="ja-JP" sz="1400" dirty="0"/>
              <a:t>5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21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日</a:t>
            </a:r>
            <a:r>
              <a:rPr kumimoji="1" lang="en-US" altLang="ja-JP" sz="1400" dirty="0"/>
              <a:t>)</a:t>
            </a:r>
            <a:r>
              <a:rPr lang="ja-JP" altLang="en-US" sz="1400" dirty="0"/>
              <a:t>、横須賀総合体育会館に青森から沖縄まで１都１府１９県から約７００名の小学生柔道選手が集まり</a:t>
            </a:r>
            <a:r>
              <a:rPr kumimoji="1" lang="ja-JP" altLang="en-US" sz="1400" dirty="0"/>
              <a:t>熱戦を繰り広げました。</a:t>
            </a:r>
            <a:endParaRPr kumimoji="1" lang="en-US" altLang="ja-JP" sz="1400" dirty="0"/>
          </a:p>
          <a:p>
            <a:pPr algn="l"/>
            <a:r>
              <a:rPr kumimoji="1" lang="ja-JP" altLang="en-US" sz="1400" dirty="0"/>
              <a:t>　今回はスポーツひのまる柔道大会　通算</a:t>
            </a:r>
            <a:r>
              <a:rPr kumimoji="1" lang="en-US" altLang="ja-JP" sz="1400" dirty="0"/>
              <a:t>100</a:t>
            </a:r>
            <a:r>
              <a:rPr kumimoji="1" lang="ja-JP" altLang="en-US" sz="1400" dirty="0"/>
              <a:t>回目ということで、この大会を経験したオリンピック選手</a:t>
            </a:r>
            <a:r>
              <a:rPr kumimoji="1" lang="ja-JP" altLang="en-US" sz="1400"/>
              <a:t>なども講師として来場され、</a:t>
            </a:r>
            <a:r>
              <a:rPr kumimoji="1" lang="ja-JP" altLang="en-US" sz="1400" dirty="0"/>
              <a:t>また全柔連会長の　山下泰裕</a:t>
            </a:r>
            <a:r>
              <a:rPr kumimoji="1" lang="ja-JP" altLang="en-US" sz="1400"/>
              <a:t>氏も観戦</a:t>
            </a:r>
            <a:r>
              <a:rPr kumimoji="1" lang="ja-JP" altLang="en-US" sz="1400" dirty="0"/>
              <a:t>されました。</a:t>
            </a:r>
            <a:endParaRPr kumimoji="1" lang="en-US" altLang="ja-JP" sz="1400" dirty="0"/>
          </a:p>
          <a:p>
            <a:pPr algn="l"/>
            <a:endParaRPr kumimoji="1" lang="ja-JP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35" y="157483"/>
            <a:ext cx="1268413" cy="54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7DA040-5DBE-379C-0B4A-9286BCF90FC6}"/>
              </a:ext>
            </a:extLst>
          </p:cNvPr>
          <p:cNvSpPr txBox="1"/>
          <p:nvPr/>
        </p:nvSpPr>
        <p:spPr>
          <a:xfrm>
            <a:off x="492060" y="9524313"/>
            <a:ext cx="333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試合の合間には打込コンテストなど行われました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27FB41B-F53C-7D8F-D9FC-F7AB0307CD2F}"/>
              </a:ext>
            </a:extLst>
          </p:cNvPr>
          <p:cNvSpPr txBox="1"/>
          <p:nvPr/>
        </p:nvSpPr>
        <p:spPr>
          <a:xfrm>
            <a:off x="698047" y="7129746"/>
            <a:ext cx="583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山下全柔連会長　　　　　　　　　　　　　　　　　横須賀海軍基地の選手の応援</a:t>
            </a:r>
          </a:p>
        </p:txBody>
      </p:sp>
      <p:pic>
        <p:nvPicPr>
          <p:cNvPr id="4" name="図 3" descr="天井, 屋内, 人, 民衆 が含まれている画像&#10;&#10;自動的に生成された説明">
            <a:extLst>
              <a:ext uri="{FF2B5EF4-FFF2-40B4-BE49-F238E27FC236}">
                <a16:creationId xmlns:a16="http://schemas.microsoft.com/office/drawing/2014/main" id="{DAF75F9A-2323-5342-ACCC-6C8A464D80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1" b="19668"/>
          <a:stretch/>
        </p:blipFill>
        <p:spPr>
          <a:xfrm>
            <a:off x="593668" y="2467625"/>
            <a:ext cx="5670663" cy="2504676"/>
          </a:xfrm>
          <a:prstGeom prst="rect">
            <a:avLst/>
          </a:prstGeom>
        </p:spPr>
      </p:pic>
      <p:pic>
        <p:nvPicPr>
          <p:cNvPr id="6" name="図 5" descr="空港のロビーにいる人たち&#10;&#10;自動的に生成された説明">
            <a:extLst>
              <a:ext uri="{FF2B5EF4-FFF2-40B4-BE49-F238E27FC236}">
                <a16:creationId xmlns:a16="http://schemas.microsoft.com/office/drawing/2014/main" id="{FADDD639-4D26-819E-37E2-A79298145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8" y="5126147"/>
            <a:ext cx="2640189" cy="1980142"/>
          </a:xfrm>
          <a:prstGeom prst="rect">
            <a:avLst/>
          </a:prstGeom>
        </p:spPr>
      </p:pic>
      <p:pic>
        <p:nvPicPr>
          <p:cNvPr id="9" name="図 8" descr="人, 屋内, 天井, 民衆 が含まれている画像&#10;&#10;自動的に生成された説明">
            <a:extLst>
              <a:ext uri="{FF2B5EF4-FFF2-40B4-BE49-F238E27FC236}">
                <a16:creationId xmlns:a16="http://schemas.microsoft.com/office/drawing/2014/main" id="{14B87318-3C44-8E94-DC05-80B719016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21" y="5141054"/>
            <a:ext cx="2640189" cy="1980142"/>
          </a:xfrm>
          <a:prstGeom prst="rect">
            <a:avLst/>
          </a:prstGeom>
        </p:spPr>
      </p:pic>
      <p:pic>
        <p:nvPicPr>
          <p:cNvPr id="13" name="図 12" descr="屋内, 立つ, 持つ, 男 が含まれている画像&#10;&#10;自動的に生成された説明">
            <a:extLst>
              <a:ext uri="{FF2B5EF4-FFF2-40B4-BE49-F238E27FC236}">
                <a16:creationId xmlns:a16="http://schemas.microsoft.com/office/drawing/2014/main" id="{69B47510-2D0D-F13D-1EDE-32FCC2839B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2" y="7479099"/>
            <a:ext cx="2640189" cy="1980142"/>
          </a:xfrm>
          <a:prstGeom prst="rect">
            <a:avLst/>
          </a:prstGeom>
        </p:spPr>
      </p:pic>
      <p:pic>
        <p:nvPicPr>
          <p:cNvPr id="20" name="図 19" descr="人, 屋内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4E28F43E-D56D-1939-C078-84A0363C52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8" y="7464193"/>
            <a:ext cx="2640189" cy="198014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CD9FE2-17AC-087F-351C-30BCAF11A45A}"/>
              </a:ext>
            </a:extLst>
          </p:cNvPr>
          <p:cNvSpPr txBox="1"/>
          <p:nvPr/>
        </p:nvSpPr>
        <p:spPr>
          <a:xfrm>
            <a:off x="3825025" y="9444335"/>
            <a:ext cx="230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　　　三笠もノートや下敷き等の記念品を提供しました</a:t>
            </a:r>
          </a:p>
        </p:txBody>
      </p:sp>
    </p:spTree>
    <p:extLst>
      <p:ext uri="{BB962C8B-B14F-4D97-AF65-F5344CB8AC3E}">
        <p14:creationId xmlns:p14="http://schemas.microsoft.com/office/powerpoint/2010/main" val="135929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134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Arial</vt:lpstr>
      <vt:lpstr>Calibri</vt:lpstr>
      <vt:lpstr>Calibri Light</vt:lpstr>
      <vt:lpstr>Office テーマ</vt:lpstr>
      <vt:lpstr>三笠艦記念 第１５回ｽﾎﾟｰﾂひのまるｷｯｽﾞ関東小学生柔道大会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三笠艦記念 第9回ｽﾎﾟｰﾂひのまるｷｯｽﾞ関東小学生柔道大会</dc:title>
  <dc:creator>Windows User</dc:creator>
  <cp:lastModifiedBy>三笠保存会 局長</cp:lastModifiedBy>
  <cp:revision>33</cp:revision>
  <cp:lastPrinted>2022-11-20T04:03:02Z</cp:lastPrinted>
  <dcterms:created xsi:type="dcterms:W3CDTF">2017-05-22T02:26:43Z</dcterms:created>
  <dcterms:modified xsi:type="dcterms:W3CDTF">2023-05-23T00:23:43Z</dcterms:modified>
</cp:coreProperties>
</file>